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pos="6036">
          <p15:clr>
            <a:srgbClr val="A4A3A4"/>
          </p15:clr>
        </p15:guide>
        <p15:guide id="4" pos="2094">
          <p15:clr>
            <a:srgbClr val="A4A3A4"/>
          </p15:clr>
        </p15:guide>
        <p15:guide id="5" pos="4578">
          <p15:clr>
            <a:srgbClr val="A4A3A4"/>
          </p15:clr>
        </p15:guide>
        <p15:guide id="6" pos="2077">
          <p15:clr>
            <a:srgbClr val="A4A3A4"/>
          </p15:clr>
        </p15:guide>
        <p15:guide id="7" pos="113">
          <p15:clr>
            <a:srgbClr val="A4A3A4"/>
          </p15:clr>
        </p15:guide>
        <p15:guide id="8" pos="4572">
          <p15:clr>
            <a:srgbClr val="A4A3A4"/>
          </p15:clr>
        </p15:guide>
        <p15:guide id="9" orient="horz" pos="73">
          <p15:clr>
            <a:srgbClr val="A4A3A4"/>
          </p15:clr>
        </p15:guide>
        <p15:guide id="10" orient="horz" pos="336">
          <p15:clr>
            <a:srgbClr val="A4A3A4"/>
          </p15:clr>
        </p15:guide>
        <p15:guide id="11" orient="horz" pos="564">
          <p15:clr>
            <a:srgbClr val="A4A3A4"/>
          </p15:clr>
        </p15:guide>
        <p15:guide id="12" orient="horz" pos="4020">
          <p15:clr>
            <a:srgbClr val="A4A3A4"/>
          </p15:clr>
        </p15:guide>
        <p15:guide id="13" pos="81">
          <p15:clr>
            <a:srgbClr val="A4A3A4"/>
          </p15:clr>
        </p15:guide>
        <p15:guide id="14" pos="61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DEFF"/>
    <a:srgbClr val="FFA3FF"/>
    <a:srgbClr val="FF9D61"/>
    <a:srgbClr val="00DE64"/>
    <a:srgbClr val="FE6100"/>
    <a:srgbClr val="003399"/>
    <a:srgbClr val="FF00FF"/>
    <a:srgbClr val="97BAFF"/>
    <a:srgbClr val="EBF7E9"/>
    <a:srgbClr val="4A8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17" autoAdjust="0"/>
    <p:restoredTop sz="64926" autoAdjust="0"/>
  </p:normalViewPr>
  <p:slideViewPr>
    <p:cSldViewPr showGuides="1">
      <p:cViewPr varScale="1">
        <p:scale>
          <a:sx n="97" d="100"/>
          <a:sy n="97" d="100"/>
        </p:scale>
        <p:origin x="84" y="270"/>
      </p:cViewPr>
      <p:guideLst>
        <p:guide orient="horz" pos="2160"/>
        <p:guide pos="3120"/>
        <p:guide pos="6036"/>
        <p:guide pos="2094"/>
        <p:guide pos="4578"/>
        <p:guide pos="2077"/>
        <p:guide pos="113"/>
        <p:guide pos="4572"/>
        <p:guide orient="horz" pos="73"/>
        <p:guide orient="horz" pos="336"/>
        <p:guide orient="horz" pos="564"/>
        <p:guide orient="horz" pos="4020"/>
        <p:guide pos="81"/>
        <p:guide pos="6159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t" anchorCtr="0" compatLnSpc="1">
            <a:prstTxWarp prst="textNoShape">
              <a:avLst/>
            </a:prstTxWarp>
          </a:bodyPr>
          <a:lstStyle>
            <a:lvl1pPr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t" anchorCtr="0" compatLnSpc="1">
            <a:prstTxWarp prst="textNoShape">
              <a:avLst/>
            </a:prstTxWarp>
          </a:bodyPr>
          <a:lstStyle>
            <a:lvl1pPr algn="r"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b" anchorCtr="0" compatLnSpc="1">
            <a:prstTxWarp prst="textNoShape">
              <a:avLst/>
            </a:prstTxWarp>
          </a:bodyPr>
          <a:lstStyle>
            <a:lvl1pPr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2600"/>
            <a:ext cx="29194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b" anchorCtr="0" compatLnSpc="1">
            <a:prstTxWarp prst="textNoShape">
              <a:avLst/>
            </a:prstTxWarp>
          </a:bodyPr>
          <a:lstStyle>
            <a:lvl1pPr algn="r" defTabSz="876300" eaLnBrk="1" hangingPunct="1">
              <a:defRPr sz="1200"/>
            </a:lvl1pPr>
          </a:lstStyle>
          <a:p>
            <a:pPr>
              <a:defRPr/>
            </a:pPr>
            <a:fld id="{22B33497-4622-4B77-AD50-0260B3FF65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620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5325" y="738188"/>
            <a:ext cx="53467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5BBF3090-E80E-4492-BED2-6B9CA37A63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213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7662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650038"/>
            <a:ext cx="3136900" cy="2079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AMIYA Corporation All Rights Reserved.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413875" y="6673850"/>
            <a:ext cx="425450" cy="1365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3FB2E-7515-48EA-927C-03143756F3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3" y="1124744"/>
            <a:ext cx="8925372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*****************************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***********************************************************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**********************************************************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8464" y="116632"/>
            <a:ext cx="8712968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44000" tIns="43200" rIns="14400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lang="ja-JP" altLang="en-US" dirty="0" smtClean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4957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分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4" y="1124744"/>
            <a:ext cx="4392488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1" name="コンテンツ プレースホルダー 4"/>
          <p:cNvSpPr>
            <a:spLocks noGrp="1"/>
          </p:cNvSpPr>
          <p:nvPr>
            <p:ph sz="quarter" idx="13" hasCustomPrompt="1"/>
          </p:nvPr>
        </p:nvSpPr>
        <p:spPr>
          <a:xfrm>
            <a:off x="5025008" y="1124744"/>
            <a:ext cx="4388867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515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分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4" y="1124744"/>
            <a:ext cx="8925371" cy="237626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1" name="コンテンツ プレースホルダー 4"/>
          <p:cNvSpPr>
            <a:spLocks noGrp="1"/>
          </p:cNvSpPr>
          <p:nvPr>
            <p:ph sz="quarter" idx="13" hasCustomPrompt="1"/>
          </p:nvPr>
        </p:nvSpPr>
        <p:spPr>
          <a:xfrm>
            <a:off x="488504" y="3645024"/>
            <a:ext cx="8925371" cy="266429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03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 userDrawn="1"/>
        </p:nvSpPr>
        <p:spPr bwMode="auto">
          <a:xfrm rot="10800000" flipV="1">
            <a:off x="0" y="437564"/>
            <a:ext cx="9906000" cy="201301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 rot="10800000">
            <a:off x="0" y="730104"/>
            <a:ext cx="9906000" cy="5844685"/>
          </a:xfrm>
          <a:prstGeom prst="rect">
            <a:avLst/>
          </a:prstGeom>
          <a:gradFill rotWithShape="1">
            <a:gsLst>
              <a:gs pos="85035">
                <a:schemeClr val="bg1"/>
              </a:gs>
              <a:gs pos="20400">
                <a:schemeClr val="bg1"/>
              </a:gs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 rot="10800000">
            <a:off x="0" y="6597650"/>
            <a:ext cx="9906000" cy="1460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0C0C0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auto">
          <a:xfrm>
            <a:off x="0" y="638865"/>
            <a:ext cx="9906000" cy="107950"/>
          </a:xfrm>
          <a:prstGeom prst="rect">
            <a:avLst/>
          </a:prstGeom>
          <a:gradFill>
            <a:gsLst>
              <a:gs pos="100000">
                <a:srgbClr val="125A1C"/>
              </a:gs>
              <a:gs pos="75000">
                <a:srgbClr val="23AC38"/>
              </a:gs>
            </a:gsLst>
            <a:lin ang="0" scaled="0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650038"/>
            <a:ext cx="3136900" cy="207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900">
                <a:solidFill>
                  <a:srgbClr val="5F5F5F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Copyright AMIYA Corporation All Rights Reserved.</a:t>
            </a: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13875" y="6673850"/>
            <a:ext cx="425450" cy="136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51AE47B1-0614-4481-9806-36F4B4DCF8F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0" y="6597650"/>
            <a:ext cx="9906000" cy="7938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pic>
        <p:nvPicPr>
          <p:cNvPr id="19" name="Picture 2" descr="C:\Users\no-ise\Desktop\ALog_シリーズロゴ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3" y="6661256"/>
            <a:ext cx="34290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no-ise\Desktop\amiya-ロゴ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572" y="242301"/>
            <a:ext cx="771525" cy="19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4"/>
          <p:cNvSpPr>
            <a:spLocks noChangeArrowheads="1"/>
          </p:cNvSpPr>
          <p:nvPr userDrawn="1"/>
        </p:nvSpPr>
        <p:spPr bwMode="auto">
          <a:xfrm flipV="1">
            <a:off x="0" y="6551931"/>
            <a:ext cx="9906000" cy="45719"/>
          </a:xfrm>
          <a:prstGeom prst="rect">
            <a:avLst/>
          </a:prstGeom>
          <a:gradFill>
            <a:gsLst>
              <a:gs pos="100000">
                <a:srgbClr val="125A1C"/>
              </a:gs>
              <a:gs pos="75000">
                <a:srgbClr val="23AC38"/>
              </a:gs>
            </a:gsLst>
            <a:lin ang="0" scaled="0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8462" y="116632"/>
            <a:ext cx="8712969" cy="430995"/>
          </a:xfrm>
          <a:prstGeom prst="rect">
            <a:avLst/>
          </a:prstGeom>
        </p:spPr>
        <p:txBody>
          <a:bodyPr vert="horz" wrap="none" lIns="144000" tIns="43200" rIns="144000" bIns="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183" r:id="rId2"/>
    <p:sldLayoutId id="2147484217" r:id="rId3"/>
    <p:sldLayoutId id="2147484218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マッピング表</a:t>
            </a:r>
            <a:r>
              <a:rPr kumimoji="1" lang="en-US" altLang="ja-JP" dirty="0" smtClean="0"/>
              <a:t> </a:t>
            </a:r>
            <a:r>
              <a:rPr kumimoji="1" lang="en-US" altLang="ja-JP" sz="1400" dirty="0" smtClean="0"/>
              <a:t>- </a:t>
            </a:r>
            <a:r>
              <a:rPr lang="en-US" altLang="ja-JP" sz="1400" dirty="0" smtClean="0"/>
              <a:t>VFP CIFS </a:t>
            </a:r>
            <a:r>
              <a:rPr lang="ja-JP" altLang="en-US" sz="1400" dirty="0" smtClean="0"/>
              <a:t>アクセスログ</a:t>
            </a:r>
            <a:endParaRPr kumimoji="1" lang="ja-JP" altLang="en-US" sz="1400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9413875" y="6676851"/>
            <a:ext cx="425450" cy="136525"/>
          </a:xfrm>
        </p:spPr>
        <p:txBody>
          <a:bodyPr/>
          <a:lstStyle/>
          <a:p>
            <a:pPr>
              <a:defRPr/>
            </a:pPr>
            <a:fld id="{3133FB2E-7515-48EA-927C-03143756F3DE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2132528103"/>
              </p:ext>
            </p:extLst>
          </p:nvPr>
        </p:nvGraphicFramePr>
        <p:xfrm>
          <a:off x="227453" y="1196752"/>
          <a:ext cx="9368109" cy="8983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5107"/>
                <a:gridCol w="648072"/>
                <a:gridCol w="648072"/>
                <a:gridCol w="648072"/>
                <a:gridCol w="1152128"/>
                <a:gridCol w="720080"/>
                <a:gridCol w="360040"/>
                <a:gridCol w="1296144"/>
                <a:gridCol w="648072"/>
                <a:gridCol w="864096"/>
                <a:gridCol w="1618226"/>
              </a:tblGrid>
              <a:tr h="2276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日付</a:t>
                      </a:r>
                      <a:endParaRPr kumimoji="1" lang="ja-JP" altLang="en-US" sz="900" b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時刻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プロセス </a:t>
                      </a:r>
                      <a:r>
                        <a:rPr kumimoji="1" lang="en-US" altLang="ja-JP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endParaRPr kumimoji="1" lang="ja-JP" altLang="en-US" sz="900" b="0" dirty="0" smtClean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ユーザー名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クライアント </a:t>
                      </a:r>
                      <a:r>
                        <a:rPr lang="en-US" altLang="ja-JP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IP </a:t>
                      </a:r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アドレス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CIFS </a:t>
                      </a:r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共有名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判定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メッセージテキスト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契機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詳細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オブジェクト名</a:t>
                      </a:r>
                      <a:endParaRPr lang="en-US" altLang="ja-JP" sz="900" b="0" i="0" u="none" strike="noStrike" dirty="0">
                        <a:solidFill>
                          <a:schemeClr val="bg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4110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2017/01/25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04:06:15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6749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baseusr1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172.16.70.14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IPC$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OK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connect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"IPC$"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10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2017/01/25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04:06:33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6749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baseusr1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172.16.70.14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fs00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NG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Disk quota exceeded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open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O_WRONLY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"/</a:t>
                      </a:r>
                      <a:r>
                        <a:rPr kumimoji="1" lang="en-US" altLang="ja-JP" sz="900" b="0" dirty="0" err="1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mnt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/fs00/test.txt"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11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正方形/長方形 16"/>
          <p:cNvSpPr/>
          <p:nvPr/>
        </p:nvSpPr>
        <p:spPr>
          <a:xfrm>
            <a:off x="227453" y="831259"/>
            <a:ext cx="1917235" cy="2347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36000" bIns="28800" anchor="ctr" anchorCtr="0">
            <a:spAutoFit/>
          </a:bodyPr>
          <a:lstStyle/>
          <a:p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VFP 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CIFS </a:t>
            </a:r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アクセスログ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78636900"/>
              </p:ext>
            </p:extLst>
          </p:nvPr>
        </p:nvGraphicFramePr>
        <p:xfrm>
          <a:off x="227453" y="2932725"/>
          <a:ext cx="9368109" cy="1117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7254"/>
                <a:gridCol w="633225"/>
                <a:gridCol w="512820"/>
                <a:gridCol w="2376264"/>
                <a:gridCol w="1008112"/>
                <a:gridCol w="936104"/>
                <a:gridCol w="1296144"/>
                <a:gridCol w="1258186"/>
              </a:tblGrid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 時刻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②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ユーザ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  <a:r>
                        <a:rPr kumimoji="1" lang="en-US" altLang="ja-JP" sz="900" b="0" baseline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サーバ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 対象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⑤ 操作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         詳細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000" marR="72000" marT="3600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⑪ 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ClientIP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⑫ 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Reason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/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⑬ 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RenameTo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2017/01/25 04:06:15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E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baseusr1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D6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VFP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IPC$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LOGON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172.16.70.14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2017/01/25 04:06:33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E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baseusr1</a:t>
                      </a: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D6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VFP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  <a:r>
                        <a:rPr kumimoji="1" lang="en-US" altLang="ja-JP" sz="900" b="0" dirty="0" err="1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mnt</a:t>
                      </a: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/fs00/test.txt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W-OPEN-Failure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172.16.70.14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Disk quota exceeded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E6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D6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6000" marR="36000" marT="43200" marB="43200" anchor="ctr">
                    <a:lnL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A24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EFF"/>
                    </a:solidFill>
                  </a:tcPr>
                </a:tc>
              </a:tr>
            </a:tbl>
          </a:graphicData>
        </a:graphic>
      </p:graphicFrame>
      <p:sp>
        <p:nvSpPr>
          <p:cNvPr id="48" name="角丸四角形吹き出し 47"/>
          <p:cNvSpPr/>
          <p:nvPr/>
        </p:nvSpPr>
        <p:spPr>
          <a:xfrm>
            <a:off x="4189562" y="1951716"/>
            <a:ext cx="534206" cy="242653"/>
          </a:xfrm>
          <a:prstGeom prst="wedgeRoundRectCallout">
            <a:avLst>
              <a:gd name="adj1" fmla="val -6620"/>
              <a:gd name="adj2" fmla="val -3532"/>
              <a:gd name="adj3" fmla="val 16667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pPr algn="ctr"/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未使用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1" name="カギ線コネクタ 30"/>
          <p:cNvCxnSpPr>
            <a:stCxn id="95" idx="2"/>
          </p:cNvCxnSpPr>
          <p:nvPr/>
        </p:nvCxnSpPr>
        <p:spPr>
          <a:xfrm rot="16200000" flipH="1">
            <a:off x="520123" y="2481190"/>
            <a:ext cx="1079869" cy="252030"/>
          </a:xfrm>
          <a:prstGeom prst="bentConnector3">
            <a:avLst>
              <a:gd name="adj1" fmla="val 29049"/>
            </a:avLst>
          </a:prstGeom>
          <a:ln w="50800" cmpd="sng">
            <a:solidFill>
              <a:srgbClr val="00DE64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rgbClr val="00DE64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カギ線コネクタ 30"/>
          <p:cNvCxnSpPr>
            <a:stCxn id="112" idx="2"/>
          </p:cNvCxnSpPr>
          <p:nvPr/>
        </p:nvCxnSpPr>
        <p:spPr>
          <a:xfrm rot="5400000">
            <a:off x="1841101" y="2273622"/>
            <a:ext cx="977954" cy="571365"/>
          </a:xfrm>
          <a:prstGeom prst="bentConnector3">
            <a:avLst>
              <a:gd name="adj1" fmla="val 50000"/>
            </a:avLst>
          </a:prstGeom>
          <a:ln w="50800" cmpd="sng">
            <a:solidFill>
              <a:srgbClr val="FF9D61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rgbClr val="FF9D61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227453" y="2561400"/>
            <a:ext cx="1629203" cy="23471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tIns="36000" rIns="36000" bIns="28800" anchor="ctr" anchorCtr="0">
            <a:spAutoFit/>
          </a:bodyPr>
          <a:lstStyle/>
          <a:p>
            <a:r>
              <a:rPr lang="en-US" altLang="ja-JP" sz="11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ALog ConVerter ANY</a:t>
            </a:r>
            <a:endParaRPr lang="ja-JP" altLang="en-US" sz="11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3" name="カギ線コネクタ 30"/>
          <p:cNvCxnSpPr>
            <a:stCxn id="96" idx="2"/>
            <a:endCxn id="5" idx="0"/>
          </p:cNvCxnSpPr>
          <p:nvPr/>
        </p:nvCxnSpPr>
        <p:spPr>
          <a:xfrm rot="5400000">
            <a:off x="6419442" y="565717"/>
            <a:ext cx="859073" cy="3874942"/>
          </a:xfrm>
          <a:prstGeom prst="bentConnector3">
            <a:avLst>
              <a:gd name="adj1" fmla="val 54389"/>
            </a:avLst>
          </a:prstGeom>
          <a:ln w="50800" cmpd="sng">
            <a:solidFill>
              <a:srgbClr val="FFA3FF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rgbClr val="FFA3FF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カギ線コネクタ 30"/>
          <p:cNvCxnSpPr>
            <a:stCxn id="27" idx="2"/>
          </p:cNvCxnSpPr>
          <p:nvPr/>
        </p:nvCxnSpPr>
        <p:spPr>
          <a:xfrm>
            <a:off x="3515860" y="2067272"/>
            <a:ext cx="2572551" cy="1216483"/>
          </a:xfrm>
          <a:prstGeom prst="straightConnector1">
            <a:avLst/>
          </a:prstGeom>
          <a:ln w="50800" cmpd="sng">
            <a:solidFill>
              <a:srgbClr val="81DEFF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rgbClr val="00DE64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2959669" y="1432309"/>
            <a:ext cx="1112382" cy="634963"/>
          </a:xfrm>
          <a:prstGeom prst="rect">
            <a:avLst/>
          </a:prstGeom>
          <a:noFill/>
          <a:ln w="25400" cap="sq" cmpd="sng">
            <a:solidFill>
              <a:srgbClr val="81DEFF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7" name="カギ線コネクタ 30"/>
          <p:cNvCxnSpPr>
            <a:stCxn id="41" idx="2"/>
          </p:cNvCxnSpPr>
          <p:nvPr/>
        </p:nvCxnSpPr>
        <p:spPr>
          <a:xfrm rot="5400000">
            <a:off x="5445311" y="2104685"/>
            <a:ext cx="974629" cy="912563"/>
          </a:xfrm>
          <a:prstGeom prst="bentConnector3">
            <a:avLst>
              <a:gd name="adj1" fmla="val 22918"/>
            </a:avLst>
          </a:prstGeom>
          <a:ln w="50800" cmpd="sng">
            <a:solidFill>
              <a:srgbClr val="FFC000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rgbClr val="FFC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四角形吹き出し 49"/>
          <p:cNvSpPr/>
          <p:nvPr/>
        </p:nvSpPr>
        <p:spPr>
          <a:xfrm>
            <a:off x="4160912" y="4169925"/>
            <a:ext cx="4464496" cy="2281424"/>
          </a:xfrm>
          <a:prstGeom prst="wedgeRectCallout">
            <a:avLst>
              <a:gd name="adj1" fmla="val -26556"/>
              <a:gd name="adj2" fmla="val -60792"/>
            </a:avLst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VFP [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契機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VFP [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詳細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VFP [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判定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| ALog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操作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-----------------------------------------------------------------------------------------</a:t>
            </a: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connect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OK	| LOGON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disconnect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LOGOFF</a:t>
            </a: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open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O_RDONLY	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R-OPEN</a:t>
            </a: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 〃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O_WRONLY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W-OPEN</a:t>
            </a: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 〃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O_RDWR	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RW-OPEN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unlink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DELETE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rename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RENAME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opendir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OPEN-DIR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closedir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CLOSE-DIR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mkdir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CREATE-DIR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rmdir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DELETE-DIR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sys_acl_get_file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SYS-ACL-GET-FILE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sys_acl_set_file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SYS-ACL-SET-FILE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上記以外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	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OK	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|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元文字列を大文字化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defTabSz="722313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---------------------------------------------------------------------------------------</a:t>
            </a:r>
          </a:p>
          <a:p>
            <a:pPr defTabSz="722313"/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全て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		NG	|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上記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ALog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操作名の末尾に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”-Failure”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を付与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79" name="カギ線コネクタ 30"/>
          <p:cNvCxnSpPr>
            <a:stCxn id="97" idx="2"/>
          </p:cNvCxnSpPr>
          <p:nvPr/>
        </p:nvCxnSpPr>
        <p:spPr>
          <a:xfrm>
            <a:off x="5817097" y="2051862"/>
            <a:ext cx="1223378" cy="1095278"/>
          </a:xfrm>
          <a:prstGeom prst="straightConnector1">
            <a:avLst/>
          </a:prstGeom>
          <a:ln w="50800" cmpd="sng">
            <a:solidFill>
              <a:schemeClr val="tx1"/>
            </a:solidFill>
            <a:headEnd w="med" len="sm"/>
            <a:tailEnd type="triangle" w="med" len="sm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38100" prstMaterial="matte">
            <a:bevelT w="38100" h="38100" prst="artDeco"/>
            <a:contourClr>
              <a:srgbClr val="FFFFFF"/>
            </a:contourClr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5" name="正方形/長方形 94"/>
          <p:cNvSpPr/>
          <p:nvPr/>
        </p:nvSpPr>
        <p:spPr>
          <a:xfrm>
            <a:off x="241375" y="1432308"/>
            <a:ext cx="1385334" cy="634963"/>
          </a:xfrm>
          <a:prstGeom prst="rect">
            <a:avLst/>
          </a:prstGeom>
          <a:noFill/>
          <a:ln w="25400" cap="sq" cmpd="sng">
            <a:solidFill>
              <a:srgbClr val="00DE64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/>
          <p:cNvSpPr/>
          <p:nvPr/>
        </p:nvSpPr>
        <p:spPr>
          <a:xfrm>
            <a:off x="8001131" y="1425926"/>
            <a:ext cx="1570636" cy="647726"/>
          </a:xfrm>
          <a:prstGeom prst="rect">
            <a:avLst/>
          </a:prstGeom>
          <a:noFill/>
          <a:ln w="25400" cap="sq" cmpd="sng">
            <a:solidFill>
              <a:srgbClr val="FFA3FF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正方形/長方形 96"/>
          <p:cNvSpPr/>
          <p:nvPr/>
        </p:nvSpPr>
        <p:spPr>
          <a:xfrm>
            <a:off x="5181794" y="1447717"/>
            <a:ext cx="1270605" cy="604145"/>
          </a:xfrm>
          <a:prstGeom prst="rect">
            <a:avLst/>
          </a:prstGeom>
          <a:noFill/>
          <a:ln w="25400" cap="sq" cmpd="sng">
            <a:solidFill>
              <a:schemeClr val="tx1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>
            <a:off x="2295148" y="1441651"/>
            <a:ext cx="641224" cy="628676"/>
          </a:xfrm>
          <a:prstGeom prst="rect">
            <a:avLst/>
          </a:prstGeom>
          <a:noFill/>
          <a:ln w="25400" cap="sq" cmpd="sng">
            <a:solidFill>
              <a:srgbClr val="FF9D61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4824626" y="1425926"/>
            <a:ext cx="3128559" cy="647726"/>
          </a:xfrm>
          <a:prstGeom prst="rect">
            <a:avLst/>
          </a:prstGeom>
          <a:noFill/>
          <a:ln w="25400" cap="sq" cmpd="sng">
            <a:solidFill>
              <a:srgbClr val="FFC000"/>
            </a:solidFill>
            <a:prstDash val="sysDot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四角形吹き出し 68"/>
          <p:cNvSpPr/>
          <p:nvPr/>
        </p:nvSpPr>
        <p:spPr>
          <a:xfrm>
            <a:off x="7977336" y="4504047"/>
            <a:ext cx="1642377" cy="434765"/>
          </a:xfrm>
          <a:prstGeom prst="wedgeRectCallout">
            <a:avLst>
              <a:gd name="adj1" fmla="val -10837"/>
              <a:gd name="adj2" fmla="val -176437"/>
            </a:avLst>
          </a:prstGeom>
          <a:solidFill>
            <a:srgbClr val="81DE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VFP [</a:t>
            </a: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契機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列が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”rename”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の時、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[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オブジェクト名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列中の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’&gt;‘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で区切った</a:t>
            </a:r>
            <a:r>
              <a:rPr lang="ja-JP" altLang="en-US" sz="8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右側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を割り当てる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四角形吹き出し 24"/>
          <p:cNvSpPr/>
          <p:nvPr/>
        </p:nvSpPr>
        <p:spPr>
          <a:xfrm>
            <a:off x="2070230" y="4757979"/>
            <a:ext cx="2018674" cy="680986"/>
          </a:xfrm>
          <a:prstGeom prst="wedgeRectCallout">
            <a:avLst>
              <a:gd name="adj1" fmla="val 31415"/>
              <a:gd name="adj2" fmla="val -168931"/>
            </a:avLst>
          </a:prstGeom>
          <a:solidFill>
            <a:srgbClr val="FFA3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VFP [</a:t>
            </a: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契機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列が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”rename”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の時、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[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オブジェクト名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列中の 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’&gt;‘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で区切った</a:t>
            </a:r>
            <a:r>
              <a:rPr lang="ja-JP" altLang="en-US" sz="8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左側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を割り当てる。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“rename”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以外では、</a:t>
            </a:r>
            <a:r>
              <a:rPr lang="en-US" altLang="ja-JP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[</a:t>
            </a: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オブジェクト名</a:t>
            </a:r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]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列をそのまま割り当てる。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2181917" y="4293096"/>
            <a:ext cx="1080120" cy="311654"/>
          </a:xfrm>
          <a:prstGeom prst="wedgeRectCallout">
            <a:avLst>
              <a:gd name="adj1" fmla="val -34684"/>
              <a:gd name="adj2" fmla="val -16145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pPr algn="ctr"/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固定文字列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ALog </a:t>
            </a:r>
            <a:r>
              <a:rPr lang="ja-JP" altLang="en-US" sz="8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登録時に指定</a:t>
            </a:r>
            <a:endParaRPr lang="en-US" altLang="ja-JP" sz="8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角丸四角形吹き出し 25"/>
          <p:cNvSpPr/>
          <p:nvPr/>
        </p:nvSpPr>
        <p:spPr>
          <a:xfrm>
            <a:off x="1701344" y="1951716"/>
            <a:ext cx="534206" cy="242653"/>
          </a:xfrm>
          <a:prstGeom prst="wedgeRoundRectCallout">
            <a:avLst>
              <a:gd name="adj1" fmla="val -6620"/>
              <a:gd name="adj2" fmla="val -3532"/>
              <a:gd name="adj3" fmla="val 16667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28800" rtlCol="0" anchor="ctr">
            <a:spAutoFit/>
          </a:bodyPr>
          <a:lstStyle/>
          <a:p>
            <a:pPr algn="ctr"/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未使用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76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2_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8346</TotalTime>
  <Words>194</Words>
  <Application>Microsoft Office PowerPoint</Application>
  <PresentationFormat>A4 210 x 297 mm</PresentationFormat>
  <Paragraphs>104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ＭＳ Ｐ明朝</vt:lpstr>
      <vt:lpstr>メイリオ</vt:lpstr>
      <vt:lpstr>Arial</vt:lpstr>
      <vt:lpstr>Wingdings</vt:lpstr>
      <vt:lpstr>Default</vt:lpstr>
      <vt:lpstr>マッピング表 - VFP CIFS アクセスログ</vt:lpstr>
    </vt:vector>
  </TitlesOfParts>
  <Company>AMIYA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ALog ConVerter Any 製品概要資料</dc:title>
  <dc:creator>tree</dc:creator>
  <cp:lastModifiedBy>tree</cp:lastModifiedBy>
  <cp:revision>1298</cp:revision>
  <cp:lastPrinted>2014-07-31T04:18:06Z</cp:lastPrinted>
  <dcterms:created xsi:type="dcterms:W3CDTF">2011-04-24T15:08:53Z</dcterms:created>
  <dcterms:modified xsi:type="dcterms:W3CDTF">2017-09-11T07:50:51Z</dcterms:modified>
</cp:coreProperties>
</file>