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5"/>
  </p:notesMasterIdLst>
  <p:handoutMasterIdLst>
    <p:handoutMasterId r:id="rId6"/>
  </p:handoutMasterIdLst>
  <p:sldIdLst>
    <p:sldId id="298" r:id="rId2"/>
    <p:sldId id="299" r:id="rId3"/>
    <p:sldId id="289" r:id="rId4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pos="6036">
          <p15:clr>
            <a:srgbClr val="A4A3A4"/>
          </p15:clr>
        </p15:guide>
        <p15:guide id="4" pos="2094">
          <p15:clr>
            <a:srgbClr val="A4A3A4"/>
          </p15:clr>
        </p15:guide>
        <p15:guide id="5" pos="4578">
          <p15:clr>
            <a:srgbClr val="A4A3A4"/>
          </p15:clr>
        </p15:guide>
        <p15:guide id="6" pos="2077">
          <p15:clr>
            <a:srgbClr val="A4A3A4"/>
          </p15:clr>
        </p15:guide>
        <p15:guide id="7" pos="113">
          <p15:clr>
            <a:srgbClr val="A4A3A4"/>
          </p15:clr>
        </p15:guide>
        <p15:guide id="8" pos="4572">
          <p15:clr>
            <a:srgbClr val="A4A3A4"/>
          </p15:clr>
        </p15:guide>
        <p15:guide id="9" orient="horz" pos="73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orient="horz" pos="564">
          <p15:clr>
            <a:srgbClr val="A4A3A4"/>
          </p15:clr>
        </p15:guide>
        <p15:guide id="12" orient="horz" pos="4020">
          <p15:clr>
            <a:srgbClr val="A4A3A4"/>
          </p15:clr>
        </p15:guide>
        <p15:guide id="13" pos="81">
          <p15:clr>
            <a:srgbClr val="A4A3A4"/>
          </p15:clr>
        </p15:guide>
        <p15:guide id="14" pos="6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DEFF"/>
    <a:srgbClr val="FFA3FF"/>
    <a:srgbClr val="FF9D61"/>
    <a:srgbClr val="00DE64"/>
    <a:srgbClr val="FE6100"/>
    <a:srgbClr val="003399"/>
    <a:srgbClr val="FF00FF"/>
    <a:srgbClr val="97BAFF"/>
    <a:srgbClr val="EBF7E9"/>
    <a:srgbClr val="4A8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7" autoAdjust="0"/>
    <p:restoredTop sz="64926" autoAdjust="0"/>
  </p:normalViewPr>
  <p:slideViewPr>
    <p:cSldViewPr showGuides="1">
      <p:cViewPr varScale="1">
        <p:scale>
          <a:sx n="95" d="100"/>
          <a:sy n="95" d="100"/>
        </p:scale>
        <p:origin x="150" y="66"/>
      </p:cViewPr>
      <p:guideLst>
        <p:guide orient="horz" pos="2160"/>
        <p:guide pos="3120"/>
        <p:guide pos="6036"/>
        <p:guide pos="2094"/>
        <p:guide pos="4578"/>
        <p:guide pos="2077"/>
        <p:guide pos="113"/>
        <p:guide pos="4572"/>
        <p:guide orient="horz" pos="73"/>
        <p:guide orient="horz" pos="336"/>
        <p:guide orient="horz" pos="564"/>
        <p:guide orient="horz" pos="4020"/>
        <p:guide pos="81"/>
        <p:guide pos="61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260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/>
            </a:lvl1pPr>
          </a:lstStyle>
          <a:p>
            <a:pPr>
              <a:defRPr/>
            </a:pPr>
            <a:fld id="{22B33497-4622-4B77-AD50-0260B3FF65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620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8188"/>
            <a:ext cx="53467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BBF3090-E80E-4492-BED2-6B9CA37A63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213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766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650038"/>
            <a:ext cx="3136900" cy="207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413875" y="6673850"/>
            <a:ext cx="42545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FB2E-7515-48EA-927C-03143756F3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3" y="1124744"/>
            <a:ext cx="8925372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*****************************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8464" y="116632"/>
            <a:ext cx="871296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44000" tIns="43200" rIns="14400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lang="ja-JP" altLang="en-US" dirty="0" smtClean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957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4392488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5025008" y="1124744"/>
            <a:ext cx="4388867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515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8925371" cy="23762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488504" y="3645024"/>
            <a:ext cx="8925371" cy="26642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03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 userDrawn="1"/>
        </p:nvSpPr>
        <p:spPr bwMode="auto">
          <a:xfrm rot="10800000" flipV="1">
            <a:off x="0" y="437564"/>
            <a:ext cx="9906000" cy="201301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 rot="10800000">
            <a:off x="0" y="730104"/>
            <a:ext cx="9906000" cy="5844685"/>
          </a:xfrm>
          <a:prstGeom prst="rect">
            <a:avLst/>
          </a:prstGeom>
          <a:gradFill rotWithShape="1">
            <a:gsLst>
              <a:gs pos="85035">
                <a:schemeClr val="bg1"/>
              </a:gs>
              <a:gs pos="204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10800000">
            <a:off x="0" y="6597650"/>
            <a:ext cx="9906000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0" y="638865"/>
            <a:ext cx="9906000" cy="107950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650038"/>
            <a:ext cx="3136900" cy="207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900">
                <a:solidFill>
                  <a:srgbClr val="5F5F5F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13875" y="6673850"/>
            <a:ext cx="425450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51AE47B1-0614-4481-9806-36F4B4DCF8F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0" y="6597650"/>
            <a:ext cx="9906000" cy="793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pic>
        <p:nvPicPr>
          <p:cNvPr id="19" name="Picture 2" descr="C:\Users\no-ise\Desktop\ALog_シリーズロゴ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" y="6661256"/>
            <a:ext cx="34290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no-ise\Desktop\amiya-ロゴ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72" y="242301"/>
            <a:ext cx="771525" cy="1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 userDrawn="1"/>
        </p:nvSpPr>
        <p:spPr bwMode="auto">
          <a:xfrm flipV="1">
            <a:off x="0" y="6551931"/>
            <a:ext cx="9906000" cy="45719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  <a:prstGeom prst="rect">
            <a:avLst/>
          </a:prstGeom>
        </p:spPr>
        <p:txBody>
          <a:bodyPr vert="horz" wrap="none" lIns="144000" tIns="43200" rIns="144000" bIns="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183" r:id="rId2"/>
    <p:sldLayoutId id="2147484217" r:id="rId3"/>
    <p:sldLayoutId id="214748421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EVA </a:t>
            </a:r>
            <a:r>
              <a:rPr lang="ja-JP" altLang="en-US" dirty="0" smtClean="0"/>
              <a:t>テンプレート</a:t>
            </a:r>
            <a:r>
              <a:rPr lang="ja-JP" altLang="en-US" dirty="0"/>
              <a:t>基本</a:t>
            </a:r>
            <a:r>
              <a:rPr lang="ja-JP" altLang="en-US" dirty="0" smtClean="0"/>
              <a:t>情報</a:t>
            </a:r>
            <a:r>
              <a:rPr kumimoji="1" lang="en-US" altLang="ja-JP" dirty="0" smtClean="0"/>
              <a:t> </a:t>
            </a:r>
            <a:r>
              <a:rPr kumimoji="1" lang="en-US" altLang="ja-JP" sz="1400" dirty="0" smtClean="0"/>
              <a:t>- </a:t>
            </a:r>
            <a:r>
              <a:rPr lang="en-US" altLang="ja-JP" sz="1400" dirty="0" smtClean="0"/>
              <a:t>VFP CIFS </a:t>
            </a:r>
            <a:r>
              <a:rPr lang="ja-JP" altLang="en-US" sz="1400" dirty="0" smtClean="0"/>
              <a:t>アクセスログ</a:t>
            </a:r>
            <a:endParaRPr kumimoji="1" lang="ja-JP" altLang="en-US" sz="14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9413875" y="6676851"/>
            <a:ext cx="425450" cy="136525"/>
          </a:xfrm>
        </p:spPr>
        <p:txBody>
          <a:bodyPr/>
          <a:lstStyle/>
          <a:p>
            <a:pPr>
              <a:defRPr/>
            </a:pPr>
            <a:fld id="{3133FB2E-7515-48EA-927C-03143756F3DE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200472" y="6035079"/>
            <a:ext cx="3024336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※ALog ConVerter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は株式会社網屋の登録商標です。</a:t>
            </a:r>
          </a:p>
          <a:p>
            <a:pPr eaLnBrk="1" hangingPunct="1"/>
            <a:r>
              <a:rPr lang="en-US" altLang="ja-JP" sz="5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記載された会社名、製品名は、それぞれの会社の商標もしくは登録商標です。</a:t>
            </a:r>
          </a:p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en-US" altLang="ja-JP" sz="55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記載された製品の仕様・機能等は改良のため予告なく変更される場合があります</a:t>
            </a:r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ja-JP" altLang="en-US" sz="5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0512" y="1052736"/>
            <a:ext cx="892899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公開日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DD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Rev.2a)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テンプレート名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pl-PL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Hitachi </a:t>
            </a:r>
            <a:r>
              <a:rPr lang="pl-PL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VFP/NEC iStorage M NAS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テンプレート概要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日立製作所製ストレージ「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Hitachi Virtual File Platform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」及び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日本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電気製ストレージ「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iStorage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M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シリーズ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NAS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オプション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CIFS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アクセスログに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対応したマッピング定義です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するシステム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バージョン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Hitachi Virtual File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Platform 4.2.3-03 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以降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注意事項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対象システム側において、適切な内容で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CIFS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アクセスログ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を採取する契機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指定してください。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詳細は、対象システムのマニュアルをご参照ください。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6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マッピング表</a:t>
            </a:r>
            <a:r>
              <a:rPr kumimoji="1" lang="en-US" altLang="ja-JP" dirty="0" smtClean="0"/>
              <a:t> </a:t>
            </a:r>
            <a:r>
              <a:rPr kumimoji="1" lang="en-US" altLang="ja-JP" sz="1400" dirty="0" smtClean="0"/>
              <a:t>- </a:t>
            </a:r>
            <a:r>
              <a:rPr lang="en-US" altLang="ja-JP" sz="1400" dirty="0" smtClean="0"/>
              <a:t>VFP CIFS </a:t>
            </a:r>
            <a:r>
              <a:rPr lang="ja-JP" altLang="en-US" sz="1400" dirty="0" smtClean="0"/>
              <a:t>アクセスログ</a:t>
            </a:r>
            <a:endParaRPr kumimoji="1" lang="ja-JP" altLang="en-US" sz="14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9413875" y="6676851"/>
            <a:ext cx="425450" cy="136525"/>
          </a:xfrm>
        </p:spPr>
        <p:txBody>
          <a:bodyPr/>
          <a:lstStyle/>
          <a:p>
            <a:pPr>
              <a:defRPr/>
            </a:pPr>
            <a:fld id="{3133FB2E-7515-48EA-927C-03143756F3DE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35380000"/>
              </p:ext>
            </p:extLst>
          </p:nvPr>
        </p:nvGraphicFramePr>
        <p:xfrm>
          <a:off x="227453" y="1196752"/>
          <a:ext cx="9368109" cy="898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5107"/>
                <a:gridCol w="648072"/>
                <a:gridCol w="648072"/>
                <a:gridCol w="648072"/>
                <a:gridCol w="1152128"/>
                <a:gridCol w="720080"/>
                <a:gridCol w="360040"/>
                <a:gridCol w="1296144"/>
                <a:gridCol w="648072"/>
                <a:gridCol w="864096"/>
                <a:gridCol w="1618226"/>
              </a:tblGrid>
              <a:tr h="227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日付</a:t>
                      </a:r>
                      <a:endParaRPr kumimoji="1" lang="ja-JP" altLang="en-US" sz="900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時刻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プロセス </a:t>
                      </a: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endParaRPr kumimoji="1" lang="ja-JP" altLang="en-US" sz="900" b="0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ユーザー名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クライアント </a:t>
                      </a:r>
                      <a:r>
                        <a:rPr lang="en-US" altLang="ja-JP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 </a:t>
                      </a:r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アドレス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CIFS </a:t>
                      </a:r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共有名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判定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メッセージテキスト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契機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詳細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オブジェクト名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4110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04:06:15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6749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IPC$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OK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connect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"IPC$"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10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04:06:33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6749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fs00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NG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Disk quota exceeded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O_WRONLY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"/</a:t>
                      </a:r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mnt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/fs00/test.txt"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1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正方形/長方形 16"/>
          <p:cNvSpPr/>
          <p:nvPr/>
        </p:nvSpPr>
        <p:spPr>
          <a:xfrm>
            <a:off x="227453" y="831259"/>
            <a:ext cx="1917235" cy="2347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36000" bIns="28800" anchor="ctr" anchorCtr="0">
            <a:spAutoFit/>
          </a:bodyPr>
          <a:lstStyle/>
          <a:p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VFP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CIFS </a:t>
            </a:r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アクセスログ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20387266"/>
              </p:ext>
            </p:extLst>
          </p:nvPr>
        </p:nvGraphicFramePr>
        <p:xfrm>
          <a:off x="227453" y="2932725"/>
          <a:ext cx="9368109" cy="1117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7254"/>
                <a:gridCol w="633225"/>
                <a:gridCol w="512820"/>
                <a:gridCol w="2376264"/>
                <a:gridCol w="1008112"/>
                <a:gridCol w="936104"/>
                <a:gridCol w="1296144"/>
                <a:gridCol w="1258186"/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 時刻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ユーザ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サーバ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 対象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⑤ 操作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 詳細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⑪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ClientIP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⑫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Reason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⑬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RenameTo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 04:06:15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E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D6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VFP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IPC$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LOGON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 04:06:33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E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D6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VFP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mnt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/fs00/test.txt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W-OPEN-Failure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Disk quota exceeded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E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D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</a:tr>
            </a:tbl>
          </a:graphicData>
        </a:graphic>
      </p:graphicFrame>
      <p:sp>
        <p:nvSpPr>
          <p:cNvPr id="48" name="角丸四角形吹き出し 47"/>
          <p:cNvSpPr/>
          <p:nvPr/>
        </p:nvSpPr>
        <p:spPr>
          <a:xfrm>
            <a:off x="4189562" y="1951716"/>
            <a:ext cx="534206" cy="242653"/>
          </a:xfrm>
          <a:prstGeom prst="wedgeRoundRectCallout">
            <a:avLst>
              <a:gd name="adj1" fmla="val -6620"/>
              <a:gd name="adj2" fmla="val -3532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algn="ctr"/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未使用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1" name="カギ線コネクタ 30"/>
          <p:cNvCxnSpPr>
            <a:stCxn id="95" idx="2"/>
          </p:cNvCxnSpPr>
          <p:nvPr/>
        </p:nvCxnSpPr>
        <p:spPr>
          <a:xfrm rot="16200000" flipH="1">
            <a:off x="520123" y="2481190"/>
            <a:ext cx="1079869" cy="252030"/>
          </a:xfrm>
          <a:prstGeom prst="bentConnector3">
            <a:avLst>
              <a:gd name="adj1" fmla="val 29049"/>
            </a:avLst>
          </a:prstGeom>
          <a:ln w="50800" cmpd="sng">
            <a:solidFill>
              <a:srgbClr val="00DE64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00DE64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カギ線コネクタ 30"/>
          <p:cNvCxnSpPr>
            <a:stCxn id="112" idx="2"/>
          </p:cNvCxnSpPr>
          <p:nvPr/>
        </p:nvCxnSpPr>
        <p:spPr>
          <a:xfrm rot="5400000">
            <a:off x="1841101" y="2273622"/>
            <a:ext cx="977954" cy="571365"/>
          </a:xfrm>
          <a:prstGeom prst="bentConnector3">
            <a:avLst>
              <a:gd name="adj1" fmla="val 50000"/>
            </a:avLst>
          </a:prstGeom>
          <a:ln w="50800" cmpd="sng">
            <a:solidFill>
              <a:srgbClr val="FF9D61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FF9D61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227453" y="2561400"/>
            <a:ext cx="1629203" cy="23471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36000" rIns="36000" bIns="28800" anchor="ctr" anchorCtr="0">
            <a:spAutoFit/>
          </a:bodyPr>
          <a:lstStyle/>
          <a:p>
            <a:pPr algn="ctr"/>
            <a:r>
              <a:rPr lang="en-US" altLang="ja-JP" sz="1100" dirty="0" err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ALog</a:t>
            </a:r>
            <a:r>
              <a:rPr lang="en-US" altLang="ja-JP" sz="11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en-US" altLang="ja-JP" sz="1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EVA</a:t>
            </a:r>
            <a:endParaRPr lang="ja-JP" altLang="en-US" sz="11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3" name="カギ線コネクタ 30"/>
          <p:cNvCxnSpPr>
            <a:stCxn id="96" idx="2"/>
            <a:endCxn id="5" idx="0"/>
          </p:cNvCxnSpPr>
          <p:nvPr/>
        </p:nvCxnSpPr>
        <p:spPr>
          <a:xfrm rot="5400000">
            <a:off x="6419442" y="565717"/>
            <a:ext cx="859073" cy="3874942"/>
          </a:xfrm>
          <a:prstGeom prst="bentConnector3">
            <a:avLst>
              <a:gd name="adj1" fmla="val 54389"/>
            </a:avLst>
          </a:prstGeom>
          <a:ln w="50800" cmpd="sng">
            <a:solidFill>
              <a:srgbClr val="FFA3FF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FFA3FF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カギ線コネクタ 30"/>
          <p:cNvCxnSpPr>
            <a:stCxn id="27" idx="2"/>
          </p:cNvCxnSpPr>
          <p:nvPr/>
        </p:nvCxnSpPr>
        <p:spPr>
          <a:xfrm>
            <a:off x="3515860" y="2067272"/>
            <a:ext cx="2572551" cy="1216483"/>
          </a:xfrm>
          <a:prstGeom prst="straightConnector1">
            <a:avLst/>
          </a:prstGeom>
          <a:ln w="50800" cmpd="sng">
            <a:solidFill>
              <a:srgbClr val="81DEFF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00DE64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2959669" y="1432309"/>
            <a:ext cx="1112382" cy="634963"/>
          </a:xfrm>
          <a:prstGeom prst="rect">
            <a:avLst/>
          </a:prstGeom>
          <a:noFill/>
          <a:ln w="25400" cap="sq" cmpd="sng">
            <a:solidFill>
              <a:srgbClr val="81DEFF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カギ線コネクタ 30"/>
          <p:cNvCxnSpPr>
            <a:stCxn id="41" idx="2"/>
          </p:cNvCxnSpPr>
          <p:nvPr/>
        </p:nvCxnSpPr>
        <p:spPr>
          <a:xfrm rot="5400000">
            <a:off x="5445311" y="2104685"/>
            <a:ext cx="974629" cy="912563"/>
          </a:xfrm>
          <a:prstGeom prst="bentConnector3">
            <a:avLst>
              <a:gd name="adj1" fmla="val 22918"/>
            </a:avLst>
          </a:prstGeom>
          <a:ln w="50800" cmpd="sng">
            <a:solidFill>
              <a:srgbClr val="FFC000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FFC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四角形吹き出し 49"/>
          <p:cNvSpPr/>
          <p:nvPr/>
        </p:nvSpPr>
        <p:spPr>
          <a:xfrm>
            <a:off x="4160912" y="4169925"/>
            <a:ext cx="4464496" cy="2281424"/>
          </a:xfrm>
          <a:prstGeom prst="wedgeRectCallout">
            <a:avLst>
              <a:gd name="adj1" fmla="val -26556"/>
              <a:gd name="adj2" fmla="val -60792"/>
            </a:avLst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VFP 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契機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VFP 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詳細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VFP 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判定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| ALog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操作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-----------------------------------------------------------------------------------------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connect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OK	| LOGON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disconnect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LOGOFF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open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O_RDONLY	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R-OPEN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 〃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O_WRONLY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W-OPEN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 〃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O_RDWR	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RW-OPEN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unlink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DELETE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rename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RENAME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opendir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OPEN-DIR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closedir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CLOSE-DIR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mkdir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CREATE-DIR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rmdir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DELETE-DIR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sys_acl_get_file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SYS-ACL-GET-FILE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sys_acl_set_file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SYS-ACL-SET-FILE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上記以外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元文字列を大文字化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---------------------------------------------------------------------------------------</a:t>
            </a:r>
          </a:p>
          <a:p>
            <a:pPr defTabSz="722313"/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全て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	NG	|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上記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ALog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操作名の末尾に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”-Failure”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を付与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79" name="カギ線コネクタ 30"/>
          <p:cNvCxnSpPr>
            <a:stCxn id="97" idx="2"/>
          </p:cNvCxnSpPr>
          <p:nvPr/>
        </p:nvCxnSpPr>
        <p:spPr>
          <a:xfrm>
            <a:off x="5817097" y="2051862"/>
            <a:ext cx="1223378" cy="1095278"/>
          </a:xfrm>
          <a:prstGeom prst="straightConnector1">
            <a:avLst/>
          </a:prstGeom>
          <a:ln w="50800" cmpd="sng">
            <a:solidFill>
              <a:schemeClr val="tx1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正方形/長方形 94"/>
          <p:cNvSpPr/>
          <p:nvPr/>
        </p:nvSpPr>
        <p:spPr>
          <a:xfrm>
            <a:off x="241375" y="1432308"/>
            <a:ext cx="1385334" cy="634963"/>
          </a:xfrm>
          <a:prstGeom prst="rect">
            <a:avLst/>
          </a:prstGeom>
          <a:noFill/>
          <a:ln w="25400" cap="sq" cmpd="sng">
            <a:solidFill>
              <a:srgbClr val="00DE64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8001131" y="1425926"/>
            <a:ext cx="1570636" cy="647726"/>
          </a:xfrm>
          <a:prstGeom prst="rect">
            <a:avLst/>
          </a:prstGeom>
          <a:noFill/>
          <a:ln w="25400" cap="sq" cmpd="sng">
            <a:solidFill>
              <a:srgbClr val="FFA3FF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/>
          <p:cNvSpPr/>
          <p:nvPr/>
        </p:nvSpPr>
        <p:spPr>
          <a:xfrm>
            <a:off x="5181794" y="1447717"/>
            <a:ext cx="1270605" cy="604145"/>
          </a:xfrm>
          <a:prstGeom prst="rect">
            <a:avLst/>
          </a:prstGeom>
          <a:noFill/>
          <a:ln w="25400" cap="sq" cmpd="sng">
            <a:solidFill>
              <a:schemeClr val="tx1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295148" y="1441651"/>
            <a:ext cx="641224" cy="628676"/>
          </a:xfrm>
          <a:prstGeom prst="rect">
            <a:avLst/>
          </a:prstGeom>
          <a:noFill/>
          <a:ln w="25400" cap="sq" cmpd="sng">
            <a:solidFill>
              <a:srgbClr val="FF9D61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824626" y="1425926"/>
            <a:ext cx="3128559" cy="647726"/>
          </a:xfrm>
          <a:prstGeom prst="rect">
            <a:avLst/>
          </a:prstGeom>
          <a:noFill/>
          <a:ln w="25400" cap="sq" cmpd="sng">
            <a:solidFill>
              <a:srgbClr val="FFC000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四角形吹き出し 68"/>
          <p:cNvSpPr/>
          <p:nvPr/>
        </p:nvSpPr>
        <p:spPr>
          <a:xfrm>
            <a:off x="7977336" y="4504047"/>
            <a:ext cx="1642377" cy="434765"/>
          </a:xfrm>
          <a:prstGeom prst="wedgeRectCallout">
            <a:avLst>
              <a:gd name="adj1" fmla="val -10837"/>
              <a:gd name="adj2" fmla="val -176437"/>
            </a:avLst>
          </a:prstGeom>
          <a:solidFill>
            <a:srgbClr val="81DE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VFP [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契機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列が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”rename”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の時、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オブジェクト名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列中の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’&gt;‘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で区切った</a:t>
            </a:r>
            <a:r>
              <a:rPr lang="ja-JP" altLang="en-US" sz="8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右側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を割り当てる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四角形吹き出し 24"/>
          <p:cNvSpPr/>
          <p:nvPr/>
        </p:nvSpPr>
        <p:spPr>
          <a:xfrm>
            <a:off x="2070230" y="4757979"/>
            <a:ext cx="2018674" cy="680986"/>
          </a:xfrm>
          <a:prstGeom prst="wedgeRectCallout">
            <a:avLst>
              <a:gd name="adj1" fmla="val 31415"/>
              <a:gd name="adj2" fmla="val -168931"/>
            </a:avLst>
          </a:prstGeom>
          <a:solidFill>
            <a:srgbClr val="FFA3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VFP [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契機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列が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”rename”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の時、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オブジェクト名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列中の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’&gt;‘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で区切った</a:t>
            </a:r>
            <a:r>
              <a:rPr lang="ja-JP" altLang="en-US" sz="8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左側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を割り当てる。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“rename”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以外では、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[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オブジェクト名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列をそのまま割り当てる。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2181917" y="4293096"/>
            <a:ext cx="1080120" cy="311654"/>
          </a:xfrm>
          <a:prstGeom prst="wedgeRectCallout">
            <a:avLst>
              <a:gd name="adj1" fmla="val -34684"/>
              <a:gd name="adj2" fmla="val -16145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algn="ctr"/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固定文字列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ALog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登録時に指定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1701344" y="1951716"/>
            <a:ext cx="534206" cy="242653"/>
          </a:xfrm>
          <a:prstGeom prst="wedgeRoundRectCallout">
            <a:avLst>
              <a:gd name="adj1" fmla="val -6620"/>
              <a:gd name="adj2" fmla="val -3532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algn="ctr"/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未使用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913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Web </a:t>
            </a:r>
            <a:r>
              <a:rPr kumimoji="1" lang="ja-JP" altLang="en-US" dirty="0" smtClean="0"/>
              <a:t>コンソール 検索画面</a:t>
            </a:r>
            <a:r>
              <a:rPr kumimoji="1" lang="ja-JP" altLang="en-US" sz="1400" dirty="0" smtClean="0"/>
              <a:t> </a:t>
            </a:r>
            <a:r>
              <a:rPr lang="en-US" altLang="ja-JP" sz="1400" dirty="0" smtClean="0"/>
              <a:t>– VFP </a:t>
            </a:r>
            <a:r>
              <a:rPr lang="en-US" altLang="ja-JP" sz="1400" dirty="0"/>
              <a:t>CIFS </a:t>
            </a:r>
            <a:r>
              <a:rPr lang="ja-JP" altLang="en-US" sz="1400" dirty="0"/>
              <a:t>アクセスログ</a:t>
            </a:r>
            <a:endParaRPr kumimoji="1" lang="ja-JP" altLang="en-US" sz="14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44" y="942012"/>
            <a:ext cx="9561512" cy="536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41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2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8518</TotalTime>
  <Words>265</Words>
  <Application>Microsoft Office PowerPoint</Application>
  <PresentationFormat>A4 210 x 297 mm</PresentationFormat>
  <Paragraphs>130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Meiryo UI</vt:lpstr>
      <vt:lpstr>ＭＳ Ｐゴシック</vt:lpstr>
      <vt:lpstr>ＭＳ Ｐ明朝</vt:lpstr>
      <vt:lpstr>メイリオ</vt:lpstr>
      <vt:lpstr>Arial</vt:lpstr>
      <vt:lpstr>Wingdings</vt:lpstr>
      <vt:lpstr>Default</vt:lpstr>
      <vt:lpstr>EVA テンプレート基本情報 - VFP CIFS アクセスログ</vt:lpstr>
      <vt:lpstr>マッピング表 - VFP CIFS アクセスログ</vt:lpstr>
      <vt:lpstr>Web コンソール 検索画面 – VFP CIFS アクセスログ</vt:lpstr>
    </vt:vector>
  </TitlesOfParts>
  <Company>AMIYA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ALog ConVerter Any 製品概要資料</dc:title>
  <dc:creator>tree</dc:creator>
  <cp:lastModifiedBy>tree</cp:lastModifiedBy>
  <cp:revision>1309</cp:revision>
  <cp:lastPrinted>2017-09-14T07:32:08Z</cp:lastPrinted>
  <dcterms:created xsi:type="dcterms:W3CDTF">2011-04-24T15:08:53Z</dcterms:created>
  <dcterms:modified xsi:type="dcterms:W3CDTF">2017-10-04T07:18:26Z</dcterms:modified>
</cp:coreProperties>
</file>